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12"/>
  </p:notesMasterIdLst>
  <p:sldIdLst>
    <p:sldId id="295" r:id="rId2"/>
    <p:sldId id="296" r:id="rId3"/>
    <p:sldId id="307" r:id="rId4"/>
    <p:sldId id="309" r:id="rId5"/>
    <p:sldId id="310" r:id="rId6"/>
    <p:sldId id="314" r:id="rId7"/>
    <p:sldId id="312" r:id="rId8"/>
    <p:sldId id="311" r:id="rId9"/>
    <p:sldId id="313" r:id="rId10"/>
    <p:sldId id="308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Y견고딕" panose="02030600000101010101" pitchFamily="18" charset="-127"/>
      <p:regular r:id="rId17"/>
    </p:embeddedFont>
    <p:embeddedFont>
      <p:font typeface="Tw Cen MT" panose="020B0602020104020603" pitchFamily="34" charset="0"/>
      <p:regular r:id="rId18"/>
      <p:bold r:id="rId19"/>
      <p:italic r:id="rId20"/>
      <p:boldItalic r:id="rId21"/>
    </p:embeddedFont>
    <p:embeddedFont>
      <p:font typeface="Wingdings 2" panose="05020102010507070707" pitchFamily="18" charset="2"/>
      <p:regular r:id="rId22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F6BB43"/>
    <a:srgbClr val="F59B43"/>
    <a:srgbClr val="E7663F"/>
    <a:srgbClr val="EE6055"/>
    <a:srgbClr val="D94C43"/>
    <a:srgbClr val="EE6056"/>
    <a:srgbClr val="F8F8F8"/>
    <a:srgbClr val="F87F52"/>
    <a:srgbClr val="FAB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 autoAdjust="0"/>
    <p:restoredTop sz="96370" autoAdjust="0"/>
  </p:normalViewPr>
  <p:slideViewPr>
    <p:cSldViewPr>
      <p:cViewPr varScale="1">
        <p:scale>
          <a:sx n="82" d="100"/>
          <a:sy n="82" d="100"/>
        </p:scale>
        <p:origin x="52" y="1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A8ADFD5B-A66C-449C-B6E8-FB716D07777D}" type="datetimeFigureOut">
              <a:pPr latinLnBrk="1"/>
              <a:t>2020-07-10</a:t>
            </a:fld>
            <a:endParaRPr 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ko-K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CA5D3BF3-D352-46FC-8343-31F56E6730EA}" type="slidenum">
              <a:pPr latinLnBrk="1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67191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8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8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66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663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694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694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5604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69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CA5D3BF3-D352-46FC-8343-31F56E6730EA}" type="slidenum">
              <a:rPr lang="en-US" altLang="ko-KR" smtClean="0"/>
              <a:pPr latinLnBrk="1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769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  <a:prstGeom prst="rect">
            <a:avLst/>
          </a:prstGeom>
        </p:spPr>
        <p:txBody>
          <a:bodyPr anchor="ctr"/>
          <a:lstStyle>
            <a:lvl1pPr marL="0" indent="0" algn="l" eaLnBrk="1" latinLnBrk="1" hangingPunct="1">
              <a:buNone/>
              <a:defRPr kumimoji="1" lang="ko-KR" sz="2800">
                <a:solidFill>
                  <a:srgbClr val="FFFFFF"/>
                </a:solidFill>
              </a:defRPr>
            </a:lvl1pPr>
            <a:lvl2pPr marL="457200" indent="0" algn="ctr" eaLnBrk="1" latinLnBrk="1" hangingPunct="1">
              <a:buNone/>
            </a:lvl2pPr>
            <a:lvl3pPr marL="914400" indent="0" algn="ctr" eaLnBrk="1" latinLnBrk="1" hangingPunct="1">
              <a:buNone/>
            </a:lvl3pPr>
            <a:lvl4pPr marL="1371600" indent="0" algn="ctr" eaLnBrk="1" latinLnBrk="1" hangingPunct="1">
              <a:buNone/>
            </a:lvl4pPr>
            <a:lvl5pPr marL="1828800" indent="0" algn="ctr" eaLnBrk="1" latinLnBrk="1" hangingPunct="1">
              <a:buNone/>
            </a:lvl5pPr>
            <a:lvl6pPr marL="2286000" indent="0" algn="ctr" eaLnBrk="1" latinLnBrk="1" hangingPunct="1">
              <a:buNone/>
            </a:lvl6pPr>
            <a:lvl7pPr marL="2743200" indent="0" algn="ctr" eaLnBrk="1" latinLnBrk="1" hangingPunct="1">
              <a:buNone/>
            </a:lvl7pPr>
            <a:lvl8pPr marL="3200400" indent="0" algn="ctr" eaLnBrk="1" latinLnBrk="1" hangingPunct="1">
              <a:buNone/>
            </a:lvl8pPr>
            <a:lvl9pPr marL="3657600" indent="0" algn="ctr" eaLnBrk="1" latinLnBrk="1" hangingPunct="1">
              <a:buNone/>
            </a:lvl9pPr>
            <a:extLst/>
          </a:lstStyle>
          <a:p>
            <a:pPr eaLnBrk="1" latinLnBrk="1" hangingPunct="1"/>
            <a:r>
              <a:rPr lang="ko-KR" altLang="en-US"/>
              <a:t>마스터 부제목 스타일 편집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latinLnBrk="1" hangingPunct="1">
              <a:defRPr kumimoji="1" lang="ko-KR" sz="20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047E157E-8DCB-4F70-A0AF-5EB586A91DD4}" type="datetime1">
              <a:rPr kumimoji="1" lang="en-US" altLang="ko-KR">
                <a:solidFill>
                  <a:srgbClr val="FFFFFF"/>
                </a:solidFill>
              </a:rPr>
              <a:pPr algn="ctr" latinLnBrk="1"/>
              <a:t>7/10/2020</a:t>
            </a:fld>
            <a:endParaRPr kumimoji="1" lang="ko-KR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5"/>
            <a:ext cx="5867400" cy="273844"/>
          </a:xfrm>
          <a:prstGeom prst="rect">
            <a:avLst/>
          </a:prstGeom>
        </p:spPr>
        <p:txBody>
          <a:bodyPr/>
          <a:lstStyle>
            <a:lvl1pPr algn="r"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pPr algn="r" latinLnBrk="1"/>
            <a:endParaRPr kumimoji="1" lang="ko-KR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1" lang="ko-KR">
                <a:solidFill>
                  <a:schemeClr val="tx2"/>
                </a:solidFill>
              </a:rPr>
              <a:pPr latinLnBrk="1"/>
              <a:t>‹#›</a:t>
            </a:fld>
            <a:endParaRPr kumimoji="1" lang="ko-KR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  <a:prstGeom prst="rect">
            <a:avLst/>
          </a:prstGeom>
        </p:spPr>
        <p:txBody>
          <a:bodyPr rtlCol="0" anchor="b"/>
          <a:lstStyle>
            <a:lvl1pPr eaLnBrk="1" latinLnBrk="1" hangingPunct="1">
              <a:defRPr kumimoji="1" lang="ko-KR" cap="all" baseline="0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E4606EA6-EFEA-4C30-9264-4F9291A5780D}" type="datetime1">
              <a:pPr latinLnBrk="1"/>
              <a:t>2020-07-10</a:t>
            </a:fld>
            <a:endParaRPr kumimoji="1" lang="ko-KR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01"/>
            <a:ext cx="7123113" cy="1254919"/>
          </a:xfrm>
          <a:prstGeom prst="rect">
            <a:avLst/>
          </a:prstGeom>
        </p:spPr>
        <p:txBody>
          <a:bodyPr anchor="t"/>
          <a:lstStyle>
            <a:lvl1pPr eaLnBrk="1" latinLnBrk="1" hangingPunct="1">
              <a:buNone/>
              <a:defRPr kumimoji="1" lang="ko-KR" sz="2800">
                <a:solidFill>
                  <a:schemeClr val="tx2"/>
                </a:solidFill>
              </a:defRPr>
            </a:lvl1pPr>
            <a:lvl2pPr eaLnBrk="1" latinLnBrk="1" hangingPunct="1">
              <a:buNone/>
              <a:defRPr kumimoji="1" lang="ko-KR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1" hangingPunct="1">
              <a:buNone/>
              <a:defRPr kumimoji="1" lang="ko-K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1" hangingPunct="1">
              <a:buNone/>
              <a:defRPr kumimoji="1" lang="ko-K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  <a:prstGeom prst="rect">
            <a:avLst/>
          </a:prstGeom>
        </p:spPr>
        <p:txBody>
          <a:bodyPr/>
          <a:lstStyle>
            <a:lvl1pPr algn="l" eaLnBrk="1" latinLnBrk="1" hangingPunct="1">
              <a:buNone/>
              <a:defRPr kumimoji="1" lang="ko-KR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1" lang="ko-KR"/>
              <a:t>마스터 제목 스타일 편집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6FCF9F07-3BC7-4570-B054-79111B0A380C}" type="datetime1">
              <a:pPr latinLnBrk="1"/>
              <a:t>2020-07-10</a:t>
            </a:fld>
            <a:endParaRPr kumimoji="1" lang="ko-K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7"/>
          </a:xfrm>
          <a:prstGeom prst="rect">
            <a:avLst/>
          </a:prstGeom>
        </p:spPr>
        <p:txBody>
          <a:bodyPr>
            <a:noAutofit/>
          </a:bodyPr>
          <a:lstStyle>
            <a:lvl1pPr eaLnBrk="1" latinLnBrk="1" hangingPunct="1">
              <a:defRPr kumimoji="1" lang="ko-KR" sz="2400">
                <a:solidFill>
                  <a:srgbClr val="FFFFFF"/>
                </a:solidFill>
              </a:defRPr>
            </a:lvl1pPr>
            <a:extLst/>
          </a:lstStyle>
          <a:p>
            <a:pPr algn="ctr" latinLnBrk="1"/>
            <a:fld id="{8F82E0A0-C266-4798-8C8F-B9F91E9DA37E}" type="slidenum">
              <a:rPr kumimoji="1" lang="ko-KR" sz="2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2"/>
            <a:ext cx="3886200" cy="3268624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50"/>
            <a:ext cx="3886200" cy="3268625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2020-07-10</a:t>
            </a:fld>
            <a:endParaRPr kumimoji="1" lang="ko-K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rtlCol="0"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  <a:prstGeom prst="rect">
            <a:avLst/>
          </a:prstGeom>
        </p:spPr>
        <p:txBody>
          <a:bodyPr anchor="b"/>
          <a:lstStyle>
            <a:lvl1pPr eaLnBrk="1" latinLnBrk="1" hangingPunct="1">
              <a:defRPr kumimoji="1" lang="ko-KR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2020-07-10</a:t>
            </a:fld>
            <a:endParaRPr kumimoji="1" lang="ko-KR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 rtlCol="0"/>
          <a:lstStyle/>
          <a:p>
            <a:pPr algn="ctr" latinLnBrk="1"/>
            <a:fld id="{8F82E0A0-C266-4798-8C8F-B9F91E9DA37E}" type="slidenum">
              <a:rPr kumimoji="1" lang="ko-KR" sz="14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prstGeom prst="rect">
            <a:avLst/>
          </a:prstGeom>
          <a:solidFill>
            <a:schemeClr val="accent2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prstGeom prst="rect">
            <a:avLst/>
          </a:prstGeom>
          <a:solidFill>
            <a:schemeClr val="accent4"/>
          </a:solidFill>
        </p:spPr>
        <p:txBody>
          <a:bodyPr rtlCol="0" anchor="ctr"/>
          <a:lstStyle>
            <a:lvl1pPr eaLnBrk="1" latinLnBrk="1" hangingPunct="1">
              <a:buFontTx/>
              <a:buNone/>
              <a:defRPr kumimoji="1" lang="ko-K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/>
          <a:lstStyle/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6DFADB5D-B7A0-47E3-AD2D-B1A6F8614213}" type="datetime1">
              <a:pPr latinLnBrk="1"/>
              <a:t>2020-07-10</a:t>
            </a:fld>
            <a:endParaRPr kumimoji="1"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 latinLnBrk="1"/>
              <a:t>‹#›</a:t>
            </a:fld>
            <a:endParaRPr kumimoji="1" lang="ko-KR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72968126-03FC-49C0-B9B8-2B561CCC3D90}" type="datetime1">
              <a:pPr latinLnBrk="1"/>
              <a:t>2020-07-10</a:t>
            </a:fld>
            <a:endParaRPr kumimoji="1" lang="ko-K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chemeClr val="tx2"/>
                </a:solidFill>
              </a:rPr>
              <a:pPr latinLnBrk="1"/>
              <a:t>‹#›</a:t>
            </a:fld>
            <a:endParaRPr kumimoji="1" lang="ko-K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anchor="b"/>
          <a:lstStyle>
            <a:lvl1pPr algn="l" eaLnBrk="1" latinLnBrk="1" hangingPunct="1">
              <a:buNone/>
              <a:defRPr kumimoji="1" lang="ko-KR" sz="4200" b="0"/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/>
          <a:lstStyle/>
          <a:p>
            <a:pPr latinLnBrk="1"/>
            <a:fld id="{F49A8198-4617-485E-9585-4840B69DBBA6}" type="datetime1">
              <a:pPr latinLnBrk="1"/>
              <a:t>2020-07-10</a:t>
            </a:fld>
            <a:endParaRPr kumimoji="1" 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3" y="4686156"/>
            <a:ext cx="5421083" cy="273844"/>
          </a:xfrm>
          <a:prstGeom prst="rect">
            <a:avLst/>
          </a:prstGeom>
        </p:spPr>
        <p:txBody>
          <a:bodyPr/>
          <a:lstStyle/>
          <a:p>
            <a:endParaRPr kumimoji="1"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1123508"/>
            <a:ext cx="533400" cy="183357"/>
          </a:xfrm>
          <a:prstGeom prst="rect">
            <a:avLst/>
          </a:prstGeom>
        </p:spPr>
        <p:txBody>
          <a:bodyPr/>
          <a:lstStyle>
            <a:lvl1pPr eaLnBrk="1" latinLnBrk="1" hangingPunct="1">
              <a:defRPr kumimoji="1" lang="ko-K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1" lang="ko-KR">
                <a:solidFill>
                  <a:srgbClr val="FFFFFF"/>
                </a:solidFill>
              </a:rPr>
              <a:pPr latinLnBrk="1"/>
              <a:t>‹#›</a:t>
            </a:fld>
            <a:endParaRPr kumimoji="1" lang="ko-KR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prstGeom prst="rect">
            <a:avLst/>
          </a:prstGeo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1" hangingPunct="1">
              <a:spcAft>
                <a:spcPts val="1000"/>
              </a:spcAft>
              <a:buNone/>
              <a:defRPr kumimoji="1" lang="ko-KR" sz="1800"/>
            </a:lvl1pPr>
            <a:lvl2pPr eaLnBrk="1" latinLnBrk="1" hangingPunct="1">
              <a:buNone/>
              <a:defRPr kumimoji="1" lang="ko-KR" sz="1200"/>
            </a:lvl2pPr>
            <a:lvl3pPr eaLnBrk="1" latinLnBrk="1" hangingPunct="1">
              <a:buNone/>
              <a:defRPr kumimoji="1" lang="ko-KR" sz="1000"/>
            </a:lvl3pPr>
            <a:lvl4pPr eaLnBrk="1" latinLnBrk="1" hangingPunct="1">
              <a:buNone/>
              <a:defRPr kumimoji="1" lang="ko-KR" sz="900"/>
            </a:lvl4pPr>
            <a:lvl5pPr eaLnBrk="1" latinLnBrk="1" hangingPunct="1"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  <a:prstGeom prst="rect">
            <a:avLst/>
          </a:prstGeom>
        </p:spPr>
        <p:txBody>
          <a:bodyPr/>
          <a:lstStyle/>
          <a:p>
            <a:pPr lvl="0" eaLnBrk="1" latinLnBrk="1" hangingPunct="1"/>
            <a:r>
              <a:rPr lang="ko-KR" altLang="en-US"/>
              <a:t>마스터 텍스트 스타일을 편집합니다</a:t>
            </a:r>
          </a:p>
          <a:p>
            <a:pPr lvl="1" eaLnBrk="1" latinLnBrk="1" hangingPunct="1"/>
            <a:r>
              <a:rPr lang="ko-KR" altLang="en-US"/>
              <a:t>둘째 수준</a:t>
            </a:r>
          </a:p>
          <a:p>
            <a:pPr lvl="2" eaLnBrk="1" latinLnBrk="1" hangingPunct="1"/>
            <a:r>
              <a:rPr lang="ko-KR" altLang="en-US"/>
              <a:t>셋째 수준</a:t>
            </a:r>
          </a:p>
          <a:p>
            <a:pPr lvl="3" eaLnBrk="1" latinLnBrk="1" hangingPunct="1"/>
            <a:r>
              <a:rPr lang="ko-KR" altLang="en-US"/>
              <a:t>넷째 수준</a:t>
            </a:r>
          </a:p>
          <a:p>
            <a:pPr lvl="4" eaLnBrk="1" latinLnBrk="1" hangingPunct="1"/>
            <a:r>
              <a:rPr lang="ko-KR" altLang="en-US"/>
              <a:t>다섯째 수준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prstGeom prst="rect">
            <a:avLst/>
          </a:prstGeo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1" hangingPunct="1">
              <a:buNone/>
              <a:defRPr kumimoji="1" lang="ko-KR" sz="3200"/>
            </a:lvl1pPr>
            <a:extLst/>
          </a:lstStyle>
          <a:p>
            <a:r>
              <a:rPr kumimoji="1" lang="ko-KR" altLang="en-US" dirty="0"/>
              <a:t>그림을 추가하려면 아이콘을 클릭하십시오</a:t>
            </a:r>
            <a:endParaRPr kumimoji="1" 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  <a:prstGeom prst="rect">
            <a:avLst/>
          </a:prstGeom>
        </p:spPr>
        <p:txBody>
          <a:bodyPr/>
          <a:lstStyle>
            <a:lvl1pPr marL="0" indent="0" eaLnBrk="1" latinLnBrk="1" hangingPunct="1">
              <a:buFontTx/>
              <a:buNone/>
              <a:defRPr kumimoji="1" lang="ko-KR" sz="1700"/>
            </a:lvl1pPr>
            <a:lvl2pPr eaLnBrk="1" latinLnBrk="1" hangingPunct="1">
              <a:buFontTx/>
              <a:buNone/>
              <a:defRPr kumimoji="1" lang="ko-KR" sz="1200"/>
            </a:lvl2pPr>
            <a:lvl3pPr eaLnBrk="1" latinLnBrk="1" hangingPunct="1">
              <a:buFontTx/>
              <a:buNone/>
              <a:defRPr kumimoji="1" lang="ko-KR" sz="1000"/>
            </a:lvl3pPr>
            <a:lvl4pPr eaLnBrk="1" latinLnBrk="1" hangingPunct="1">
              <a:buFontTx/>
              <a:buNone/>
              <a:defRPr kumimoji="1" lang="ko-KR" sz="900"/>
            </a:lvl4pPr>
            <a:lvl5pPr eaLnBrk="1" latinLnBrk="1" hangingPunct="1">
              <a:buFontTx/>
              <a:buNone/>
              <a:defRPr kumimoji="1" lang="ko-KR" sz="900"/>
            </a:lvl5pPr>
            <a:extLst/>
          </a:lstStyle>
          <a:p>
            <a:pPr lvl="0" eaLnBrk="1" latinLnBrk="1" hangingPunct="1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  <a:prstGeom prst="rect">
            <a:avLst/>
          </a:prstGeom>
        </p:spPr>
        <p:txBody>
          <a:bodyPr anchor="ctr"/>
          <a:lstStyle>
            <a:lvl1pPr algn="l" eaLnBrk="1" latinLnBrk="1" hangingPunct="1">
              <a:buNone/>
              <a:defRPr kumimoji="1" lang="ko-KR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kumimoji="1" lang="ko-KR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  <a:prstGeom prst="rect">
            <a:avLst/>
          </a:prstGeom>
        </p:spPr>
        <p:txBody>
          <a:bodyPr rtlCol="0"/>
          <a:lstStyle/>
          <a:p>
            <a:pPr latinLnBrk="1"/>
            <a:fld id="{E4606EA6-EFEA-4C30-9264-4F9291A5780D}" type="datetime1">
              <a:pPr latinLnBrk="1"/>
              <a:t>2020-07-10</a:t>
            </a:fld>
            <a:endParaRPr kumimoji="1" lang="ko-KR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  <a:prstGeom prst="rect">
            <a:avLst/>
          </a:prstGeom>
        </p:spPr>
        <p:txBody>
          <a:bodyPr rtlCol="0"/>
          <a:lstStyle>
            <a:lvl1pPr eaLnBrk="1" latinLnBrk="1" hangingPunct="1">
              <a:defRPr kumimoji="1" lang="ko-KR" sz="2800"/>
            </a:lvl1pPr>
            <a:extLst/>
          </a:lstStyle>
          <a:p>
            <a:pPr algn="ctr" latinLnBrk="1"/>
            <a:fld id="{8F82E0A0-C266-4798-8C8F-B9F91E9DA37E}" type="slidenum">
              <a:rPr kumimoji="1" lang="ko-KR" sz="2800" b="1">
                <a:solidFill>
                  <a:srgbClr val="FFFFFF"/>
                </a:solidFill>
              </a:rPr>
              <a:pPr algn="ctr" latinLnBrk="1"/>
              <a:t>‹#›</a:t>
            </a:fld>
            <a:endParaRPr kumimoji="1" lang="ko-KR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6"/>
            <a:ext cx="4572000" cy="273844"/>
          </a:xfrm>
          <a:prstGeom prst="rect">
            <a:avLst/>
          </a:prstGeom>
        </p:spPr>
        <p:txBody>
          <a:bodyPr rtlCol="0"/>
          <a:lstStyle/>
          <a:p>
            <a:endParaRPr kumimoji="1" lang="ko-K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1" hangingPunct="1">
        <a:spcBef>
          <a:spcPct val="0"/>
        </a:spcBef>
        <a:buNone/>
        <a:defRPr kumimoji="1" lang="ko-K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1" lang="ko-K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1" lang="ko-K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1" lang="ko-K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1" lang="ko-K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None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1" lang="ko-K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1" lang="ko-K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316D62-3D3C-4B62-B389-32682C043BD9}"/>
              </a:ext>
            </a:extLst>
          </p:cNvPr>
          <p:cNvSpPr txBox="1"/>
          <p:nvPr/>
        </p:nvSpPr>
        <p:spPr>
          <a:xfrm>
            <a:off x="7572737" y="4835723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2020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7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10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78C76-B136-4B88-99D6-23387CF73347}"/>
              </a:ext>
            </a:extLst>
          </p:cNvPr>
          <p:cNvSpPr txBox="1"/>
          <p:nvPr/>
        </p:nvSpPr>
        <p:spPr>
          <a:xfrm>
            <a:off x="3112305" y="3154397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팀원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이치묵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김태형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신정원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CA0E1-2AEC-4F03-AEF3-168362E102FC}"/>
              </a:ext>
            </a:extLst>
          </p:cNvPr>
          <p:cNvSpPr txBox="1"/>
          <p:nvPr/>
        </p:nvSpPr>
        <p:spPr>
          <a:xfrm>
            <a:off x="3363977" y="2783558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팀명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니가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AR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을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알어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?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9A95C-913F-4D62-A44D-4AB8917D6DEA}"/>
              </a:ext>
            </a:extLst>
          </p:cNvPr>
          <p:cNvSpPr txBox="1"/>
          <p:nvPr/>
        </p:nvSpPr>
        <p:spPr>
          <a:xfrm>
            <a:off x="830429" y="1810819"/>
            <a:ext cx="789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주제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마커 인식을 이용한 교육용 태양계 증강현실 구현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787368F-F033-415F-B3EF-5935DF609AB3}"/>
              </a:ext>
            </a:extLst>
          </p:cNvPr>
          <p:cNvCxnSpPr/>
          <p:nvPr/>
        </p:nvCxnSpPr>
        <p:spPr>
          <a:xfrm>
            <a:off x="0" y="24102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6C81AF-5449-4C28-8E8E-9B7C0A0EAB0F}"/>
              </a:ext>
            </a:extLst>
          </p:cNvPr>
          <p:cNvSpPr txBox="1"/>
          <p:nvPr/>
        </p:nvSpPr>
        <p:spPr>
          <a:xfrm>
            <a:off x="-36512" y="307777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개정번호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REV.3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1E3D0-D6ED-453E-864F-16CDF52E2A5A}"/>
              </a:ext>
            </a:extLst>
          </p:cNvPr>
          <p:cNvSpPr txBox="1"/>
          <p:nvPr/>
        </p:nvSpPr>
        <p:spPr>
          <a:xfrm>
            <a:off x="-36512" y="0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문서번호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: 4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B0569-C77F-4556-958F-7C468468ADA2}"/>
              </a:ext>
            </a:extLst>
          </p:cNvPr>
          <p:cNvSpPr txBox="1"/>
          <p:nvPr/>
        </p:nvSpPr>
        <p:spPr>
          <a:xfrm>
            <a:off x="2735796" y="566855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  <a:cs typeface="맑은 고딕 Semilight" panose="020B0502040204020203" pitchFamily="50" charset="-127"/>
              </a:rPr>
              <a:t>프로젝트 진행도</a:t>
            </a:r>
            <a:endParaRPr lang="en-US" altLang="ko-KR" sz="3600" dirty="0">
              <a:latin typeface="HY견고딕" panose="02030600000101010101" pitchFamily="18" charset="-127"/>
              <a:ea typeface="HY견고딕" panose="0203060000010101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598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DF5FB3-4CE2-4FD5-AA6C-5852F30EE2C4}"/>
              </a:ext>
            </a:extLst>
          </p:cNvPr>
          <p:cNvCxnSpPr/>
          <p:nvPr/>
        </p:nvCxnSpPr>
        <p:spPr>
          <a:xfrm>
            <a:off x="0" y="24102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DD912C-A3C4-4386-8DF9-55FBAB0262CC}"/>
              </a:ext>
            </a:extLst>
          </p:cNvPr>
          <p:cNvSpPr txBox="1"/>
          <p:nvPr/>
        </p:nvSpPr>
        <p:spPr>
          <a:xfrm>
            <a:off x="3698203" y="185623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4411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F7172-14CF-46D2-83D1-8B98C099EADA}"/>
              </a:ext>
            </a:extLst>
          </p:cNvPr>
          <p:cNvSpPr txBox="1"/>
          <p:nvPr/>
        </p:nvSpPr>
        <p:spPr>
          <a:xfrm>
            <a:off x="3383868" y="137808"/>
            <a:ext cx="2844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플로우 차트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B7951A8-40F3-4C16-BC5D-62A64338F7E8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C9D5A55-7707-4713-AA6B-38C0C5B01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18914"/>
            <a:ext cx="8781428" cy="40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89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286F333-5B6E-4E36-941F-59CEC57CC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" y="876531"/>
            <a:ext cx="4311243" cy="3236541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2684303" y="102782"/>
            <a:ext cx="377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 진행과정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910878" y="4113080"/>
            <a:ext cx="2797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코너 및 마커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검출 테스트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2301F8-9876-4068-9638-EBD86DD13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6" y="876531"/>
            <a:ext cx="4056038" cy="32365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2E857B-3841-41B8-83C0-0FF9A0D1D5B4}"/>
              </a:ext>
            </a:extLst>
          </p:cNvPr>
          <p:cNvSpPr txBox="1"/>
          <p:nvPr/>
        </p:nvSpPr>
        <p:spPr>
          <a:xfrm>
            <a:off x="5267873" y="4113080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OpenCV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연동</a:t>
            </a:r>
          </a:p>
        </p:txBody>
      </p:sp>
    </p:spTree>
    <p:extLst>
      <p:ext uri="{BB962C8B-B14F-4D97-AF65-F5344CB8AC3E}">
        <p14:creationId xmlns:p14="http://schemas.microsoft.com/office/powerpoint/2010/main" val="276643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598200" y="4113080"/>
            <a:ext cx="3293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카메라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Calibration(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교정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9173F1-D092-460A-BF5C-9A77C532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35" y="1031849"/>
            <a:ext cx="4006019" cy="2925904"/>
          </a:xfrm>
          <a:prstGeom prst="rect">
            <a:avLst/>
          </a:prstGeom>
        </p:spPr>
      </p:pic>
      <p:pic>
        <p:nvPicPr>
          <p:cNvPr id="13" name="image1.png" title="이미지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41945" y="1031849"/>
            <a:ext cx="4006020" cy="2925905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E2E857B-3841-41B8-83C0-0FF9A0D1D5B4}"/>
              </a:ext>
            </a:extLst>
          </p:cNvPr>
          <p:cNvSpPr txBox="1"/>
          <p:nvPr/>
        </p:nvSpPr>
        <p:spPr>
          <a:xfrm>
            <a:off x="5267873" y="4113080"/>
            <a:ext cx="276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교정된 카메라 수치 기준으로 다중 마커 인식 테스트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67744-1B96-4480-B4C0-04897CA2CDAF}"/>
              </a:ext>
            </a:extLst>
          </p:cNvPr>
          <p:cNvSpPr txBox="1"/>
          <p:nvPr/>
        </p:nvSpPr>
        <p:spPr>
          <a:xfrm>
            <a:off x="2684303" y="102782"/>
            <a:ext cx="377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165782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9DD552-E679-4CF7-9CF5-29C6D74D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094147"/>
            <a:ext cx="4176464" cy="286359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714543" y="4113080"/>
            <a:ext cx="346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OpenCV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영상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 전송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BB0FCF-B4DA-436E-AEC0-D759FB3DF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07" y="987574"/>
            <a:ext cx="3744416" cy="2970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B2ADB-30BC-46CA-A62B-6CD9ACF316FB}"/>
              </a:ext>
            </a:extLst>
          </p:cNvPr>
          <p:cNvSpPr txBox="1"/>
          <p:nvPr/>
        </p:nvSpPr>
        <p:spPr>
          <a:xfrm>
            <a:off x="4925361" y="4113080"/>
            <a:ext cx="346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 OpenCV Marker 3D Axis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축을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전송하는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5263D-2B63-4DA5-8825-640C95EE6BFD}"/>
              </a:ext>
            </a:extLst>
          </p:cNvPr>
          <p:cNvSpPr txBox="1"/>
          <p:nvPr/>
        </p:nvSpPr>
        <p:spPr>
          <a:xfrm>
            <a:off x="2684303" y="102782"/>
            <a:ext cx="377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292745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A45600-9770-4AEB-B534-A1F3317C6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28439" y="437708"/>
            <a:ext cx="2863585" cy="41764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695D07-695B-4C17-8314-3C3302319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17616" y="653728"/>
            <a:ext cx="2863594" cy="374441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714543" y="4113080"/>
            <a:ext cx="360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마커를 인식하고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상단에 공 출력 테스트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B2ADB-30BC-46CA-A62B-6CD9ACF316FB}"/>
              </a:ext>
            </a:extLst>
          </p:cNvPr>
          <p:cNvSpPr txBox="1"/>
          <p:nvPr/>
        </p:nvSpPr>
        <p:spPr>
          <a:xfrm>
            <a:off x="4925361" y="4113080"/>
            <a:ext cx="3469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마커 외 검은색 블록에도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지정되는 문제 발견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1905D-A705-4293-B27D-600FE4D2161A}"/>
              </a:ext>
            </a:extLst>
          </p:cNvPr>
          <p:cNvSpPr txBox="1"/>
          <p:nvPr/>
        </p:nvSpPr>
        <p:spPr>
          <a:xfrm>
            <a:off x="2684303" y="102782"/>
            <a:ext cx="377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테스트 진행과정</a:t>
            </a:r>
          </a:p>
        </p:txBody>
      </p:sp>
    </p:spTree>
    <p:extLst>
      <p:ext uri="{BB962C8B-B14F-4D97-AF65-F5344CB8AC3E}">
        <p14:creationId xmlns:p14="http://schemas.microsoft.com/office/powerpoint/2010/main" val="65216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4018002" y="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515AF-A0F3-46D8-8106-31D32FBD8590}"/>
              </a:ext>
            </a:extLst>
          </p:cNvPr>
          <p:cNvSpPr txBox="1"/>
          <p:nvPr/>
        </p:nvSpPr>
        <p:spPr>
          <a:xfrm>
            <a:off x="287524" y="683526"/>
            <a:ext cx="856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계산한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차원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좌표값과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각도를 받아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화면에 구체를 생성했으나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차원 좌표의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기준값이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무엇인지 알 수 없어서 정확한 위치에 소환을 못하는 중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B2ADB-30BC-46CA-A62B-6CD9ACF316FB}"/>
              </a:ext>
            </a:extLst>
          </p:cNvPr>
          <p:cNvSpPr txBox="1"/>
          <p:nvPr/>
        </p:nvSpPr>
        <p:spPr>
          <a:xfrm>
            <a:off x="277652" y="1342478"/>
            <a:ext cx="8563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좌표값과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각도를 가져올 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그 포인터와 크기를 배열에 담고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전달하고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다시 배열을 구축하는데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이상 전송하면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C++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dll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크래시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발생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D68255-27D1-41A4-B474-780005D4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527" y="3812274"/>
            <a:ext cx="5238750" cy="1295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FFB33B-F57A-41D4-A4CC-274B4B13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2" y="2091548"/>
            <a:ext cx="5238750" cy="1498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A9BCEF-58A4-48D3-B4F0-67204CC13DEE}"/>
              </a:ext>
            </a:extLst>
          </p:cNvPr>
          <p:cNvSpPr txBox="1"/>
          <p:nvPr/>
        </p:nvSpPr>
        <p:spPr>
          <a:xfrm>
            <a:off x="5652120" y="237732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</a:t>
            </a:r>
            <a:endParaRPr lang="en-US" altLang="ko-KR" sz="14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89132-B631-4B24-B968-249E76CE9C4E}"/>
              </a:ext>
            </a:extLst>
          </p:cNvPr>
          <p:cNvSpPr txBox="1"/>
          <p:nvPr/>
        </p:nvSpPr>
        <p:spPr>
          <a:xfrm>
            <a:off x="1907704" y="4011910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Unity C# 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</a:t>
            </a:r>
            <a:endParaRPr lang="en-US" altLang="ko-KR" sz="14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32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4018002" y="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93036-01BC-4F92-84DF-031FF10FA450}"/>
              </a:ext>
            </a:extLst>
          </p:cNvPr>
          <p:cNvSpPr txBox="1"/>
          <p:nvPr/>
        </p:nvSpPr>
        <p:spPr>
          <a:xfrm>
            <a:off x="310022" y="668135"/>
            <a:ext cx="8833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MainManager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Init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함수를 호출하여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생성하고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Loop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문을 실행시키는데 첫번째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Loop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문이 완료되기 전에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MainManager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값을 요청하는 문제 발생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초기화 되지 않은 값을 전달하여 오류 발생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문제는 딜레이를 설정하여 해결함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C643AD-65E2-4924-8B93-EBDB5005818F}"/>
              </a:ext>
            </a:extLst>
          </p:cNvPr>
          <p:cNvSpPr txBox="1"/>
          <p:nvPr/>
        </p:nvSpPr>
        <p:spPr>
          <a:xfrm>
            <a:off x="310022" y="1491630"/>
            <a:ext cx="8833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영상의 프레임을 받아 마커 인식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별도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Thread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3D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Axis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생성하도록 했음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추가로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MainManager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(Unity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MarkerDetector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Dll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c++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데이터를 가져갈 때 사용하는 공유 메모리에 크리티컬 섹션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임계영역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방지를 위해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Mutex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처리함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ED3D53-FCEB-46A1-A407-6AC7353B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30294"/>
            <a:ext cx="3238500" cy="971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58890E-FB98-4C97-9C29-038A16D23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257550"/>
            <a:ext cx="5257800" cy="1885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120C0E-9D5D-4481-B41B-5E1771B6BDAC}"/>
              </a:ext>
            </a:extLst>
          </p:cNvPr>
          <p:cNvSpPr txBox="1"/>
          <p:nvPr/>
        </p:nvSpPr>
        <p:spPr>
          <a:xfrm>
            <a:off x="3634780" y="228600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임계영역</a:t>
            </a: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크리티컬 섹션 문제 해결을 위한 </a:t>
            </a:r>
            <a:r>
              <a:rPr lang="ko-KR" altLang="en-US" sz="14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뮤텍스</a:t>
            </a:r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적용 코드</a:t>
            </a: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(C++ </a:t>
            </a:r>
            <a:r>
              <a:rPr lang="en-US" altLang="ko-KR" sz="14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dll</a:t>
            </a: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01B046-55F4-4ED4-A92F-AACBEFBD6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801" y="4200525"/>
            <a:ext cx="1476375" cy="885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32E502-6C0F-4E9C-8D6C-D1B2E1837F79}"/>
              </a:ext>
            </a:extLst>
          </p:cNvPr>
          <p:cNvSpPr txBox="1"/>
          <p:nvPr/>
        </p:nvSpPr>
        <p:spPr>
          <a:xfrm>
            <a:off x="6588224" y="3938915"/>
            <a:ext cx="2710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첫번째 초기화 단계 완료전까지 딜레이 설정</a:t>
            </a:r>
            <a:b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21585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99CAF7-5C56-40BA-8601-ECF561A48872}"/>
              </a:ext>
            </a:extLst>
          </p:cNvPr>
          <p:cNvCxnSpPr/>
          <p:nvPr/>
        </p:nvCxnSpPr>
        <p:spPr>
          <a:xfrm>
            <a:off x="0" y="66102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4F3698-BE43-456D-A780-7DC2CF7C0F60}"/>
              </a:ext>
            </a:extLst>
          </p:cNvPr>
          <p:cNvSpPr txBox="1"/>
          <p:nvPr/>
        </p:nvSpPr>
        <p:spPr>
          <a:xfrm>
            <a:off x="4018002" y="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문제점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93036-01BC-4F92-84DF-031FF10FA450}"/>
              </a:ext>
            </a:extLst>
          </p:cNvPr>
          <p:cNvSpPr txBox="1"/>
          <p:nvPr/>
        </p:nvSpPr>
        <p:spPr>
          <a:xfrm>
            <a:off x="310022" y="668135"/>
            <a:ext cx="883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이상의 마커 정보를 주고 받을 때 터지는 원인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32bit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프로그램의 포인터 크기는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4byte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이다 하지만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64bit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에서는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8byte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포인터의 크기가 달라지므로 포인트연산을 할 때 주의해야 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22DDF-0B81-4DC0-9C91-1F6A76B0665B}"/>
              </a:ext>
            </a:extLst>
          </p:cNvPr>
          <p:cNvSpPr txBox="1"/>
          <p:nvPr/>
        </p:nvSpPr>
        <p:spPr>
          <a:xfrm>
            <a:off x="310022" y="1347614"/>
            <a:ext cx="883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마커 위치에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Unity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구체를 생성했으나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이것은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2D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좌표이므로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z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축 값을 계산하여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차원으로 수정해야한다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Marker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Detecter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메서드에서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Translation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Rotation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함수가 있지만 활용하기 어렵다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CA05D-8226-434A-89FE-CB452B5D7FD9}"/>
              </a:ext>
            </a:extLst>
          </p:cNvPr>
          <p:cNvSpPr txBox="1"/>
          <p:nvPr/>
        </p:nvSpPr>
        <p:spPr>
          <a:xfrm>
            <a:off x="310022" y="2024016"/>
            <a:ext cx="883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7.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Marker </a:t>
            </a:r>
            <a:r>
              <a:rPr lang="en-US" altLang="ko-KR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Detecter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Marker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위치와 방향을 계산해주지만 오차가 심하다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보정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(Calibration)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작업을 통해 오차를 보정할 수는 있지만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검은색 블록을 마커로 인식하는 오류의 수정이 어렵다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6453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와이드스크린 프레젠테이션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419</Words>
  <Application>Microsoft Office PowerPoint</Application>
  <PresentationFormat>화면 슬라이드 쇼(16:9)</PresentationFormat>
  <Paragraphs>44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Wingdings</vt:lpstr>
      <vt:lpstr>Calibri</vt:lpstr>
      <vt:lpstr>HY견고딕</vt:lpstr>
      <vt:lpstr>Wingdings 2</vt:lpstr>
      <vt:lpstr>Tw Cen MT</vt:lpstr>
      <vt:lpstr>와이드스크린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Watchip</dc:title>
  <dc:creator/>
  <cp:keywords>Watchip</cp:keywords>
  <cp:lastModifiedBy/>
  <cp:revision>1</cp:revision>
  <dcterms:created xsi:type="dcterms:W3CDTF">2015-11-03T16:55:41Z</dcterms:created>
  <dcterms:modified xsi:type="dcterms:W3CDTF">2020-07-09T23:37:51Z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1042</vt:i4>
  </property>
  <property fmtid="{D5CDD505-2E9C-101B-9397-08002B2CF9AE}" pid="3" name="_Version">
    <vt:lpwstr>12.0.4518</vt:lpwstr>
  </property>
</Properties>
</file>